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24" r:id="rId2"/>
    <p:sldId id="419" r:id="rId3"/>
    <p:sldId id="442" r:id="rId4"/>
    <p:sldId id="425" r:id="rId5"/>
    <p:sldId id="437" r:id="rId6"/>
    <p:sldId id="439" r:id="rId7"/>
    <p:sldId id="438" r:id="rId8"/>
    <p:sldId id="440" r:id="rId9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346BF703-C8F8-AF64-6DE7-26E9671ED0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xmlns="" id="{7864BBE1-740C-A399-37DB-B720EC2809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EA10845A-FE91-E2D8-7326-E5DEE5D3E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BF3A-C167-4924-A84C-814CA1F2B0C6}" type="datetimeFigureOut">
              <a:rPr lang="nl-BE" smtClean="0"/>
              <a:t>6/11/2023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3B483C56-D725-9163-7ACE-1FDB4DBD1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B3DD712C-B4F0-3209-9891-4B440658B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5540-C326-4B17-BDF1-17435B3FC4C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1144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5AB1C74-1137-5D71-1FDD-BF61E345C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1ED0DB40-CF06-B82C-2E14-A30B0F74A9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8159D619-4AA9-D4A7-A116-2B2162C0F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BF3A-C167-4924-A84C-814CA1F2B0C6}" type="datetimeFigureOut">
              <a:rPr lang="nl-BE" smtClean="0"/>
              <a:t>6/11/2023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1EB80EE8-D2CB-FFFF-041F-397EC5A49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21CF9C45-03D2-6AF7-806E-055F1202D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5540-C326-4B17-BDF1-17435B3FC4C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41400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xmlns="" id="{A04FBC4A-6FC8-8B3C-1C0B-824B0F8BA6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A01BE5AD-F9C1-A6F0-05FC-6DAF06740C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CBFFA581-F7B8-5F8F-4A41-7AE5D4080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BF3A-C167-4924-A84C-814CA1F2B0C6}" type="datetimeFigureOut">
              <a:rPr lang="nl-BE" smtClean="0"/>
              <a:t>6/11/2023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4C5C85C0-0FD0-B7C1-A543-837C8F371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95482C9C-D3EA-B0E4-D665-7248EE36B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5540-C326-4B17-BDF1-17435B3FC4C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87972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2F917F9D-26B2-84FF-84BE-12FCCF44E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D09A62A1-FB3B-F2CB-37FB-770105EC6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C9BD97D6-0D24-3B79-C46F-67CEB9D0F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BF3A-C167-4924-A84C-814CA1F2B0C6}" type="datetimeFigureOut">
              <a:rPr lang="nl-BE" smtClean="0"/>
              <a:t>6/11/2023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18016B63-E6FF-4F8A-F223-C0EDEB406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FC19AEC5-0DD9-FF40-389B-CFAC3747B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5540-C326-4B17-BDF1-17435B3FC4C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24155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FC1D960-2CF3-9FF8-F828-ADAF84D2C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EDE92E76-18D1-2D4F-5016-B56313DE1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2EBFA78F-77BA-858A-EDAA-8EEEF2E45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BF3A-C167-4924-A84C-814CA1F2B0C6}" type="datetimeFigureOut">
              <a:rPr lang="nl-BE" smtClean="0"/>
              <a:t>6/11/2023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0F85360E-F47D-7F85-45CF-FEE57838F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CA77D266-12FD-A69C-EEBE-ABB3BD25C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5540-C326-4B17-BDF1-17435B3FC4C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06555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838D47F-FBF9-708C-42D2-A91384C4F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FBA7A5B2-8FAE-635E-822F-B38FC6F78E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50CAC750-17C8-613D-D5F6-1E8654585C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3C7B7FA5-C3A9-2CD2-A3A7-943EF9D04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BF3A-C167-4924-A84C-814CA1F2B0C6}" type="datetimeFigureOut">
              <a:rPr lang="nl-BE" smtClean="0"/>
              <a:t>6/11/2023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7CB0E151-62CB-A673-60E2-6905637BF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6B52B2FD-FEC5-97D8-2788-518D0DF95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5540-C326-4B17-BDF1-17435B3FC4C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39786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6C607BA-B83E-D93A-67A7-F674122AF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E853DC87-F144-4724-1139-50AB0EF959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1FA6C077-3258-E7AE-ACBD-2D56A105AD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xmlns="" id="{D941A8A3-72DB-79AA-18A3-15597C1BBC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xmlns="" id="{37CCA852-F18F-E209-D0F3-38B0397661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xmlns="" id="{0F85FE28-9393-5280-643E-42075D57E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BF3A-C167-4924-A84C-814CA1F2B0C6}" type="datetimeFigureOut">
              <a:rPr lang="nl-BE" smtClean="0"/>
              <a:t>6/11/2023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xmlns="" id="{BA5A6E29-38F8-E88A-E814-FD34BAB21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xmlns="" id="{8024991C-2B9B-912B-16C5-67A53E867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5540-C326-4B17-BDF1-17435B3FC4C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22338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FBDE61A-8141-5CBB-FEBB-2A1A973D1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xmlns="" id="{F7FF256E-010D-9796-35FB-17BAA35F5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BF3A-C167-4924-A84C-814CA1F2B0C6}" type="datetimeFigureOut">
              <a:rPr lang="nl-BE" smtClean="0"/>
              <a:t>6/11/2023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xmlns="" id="{4B8957E2-9797-2011-EA44-131F00074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xmlns="" id="{30D0FDB6-A73F-C74E-6FCA-8BB231411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5540-C326-4B17-BDF1-17435B3FC4C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8269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xmlns="" id="{BEA50714-9B3C-D90F-4AA7-FDA10C7F4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BF3A-C167-4924-A84C-814CA1F2B0C6}" type="datetimeFigureOut">
              <a:rPr lang="nl-BE" smtClean="0"/>
              <a:t>6/11/2023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xmlns="" id="{E8310778-65A6-AA8C-079C-EE30CE392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xmlns="" id="{34BEA037-ECE2-67CA-9972-C44AD8945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5540-C326-4B17-BDF1-17435B3FC4C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83727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5B7B2F9-F4E1-F26A-8EEF-1A6229770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309CB722-F89E-3F02-8EEF-B139A205F2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F7599175-9D69-C41A-9D49-02E8D659FC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5F4B7296-8D73-19F4-77A1-971918757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BF3A-C167-4924-A84C-814CA1F2B0C6}" type="datetimeFigureOut">
              <a:rPr lang="nl-BE" smtClean="0"/>
              <a:t>6/11/2023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B922CDFE-8FF4-92DB-3A31-F88526E91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A1B628B1-A698-6793-64D0-9E9A0486F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5540-C326-4B17-BDF1-17435B3FC4C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84137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F055F1D-C809-9319-F1C6-E0F60FB6C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xmlns="" id="{D3786074-F9C1-5EF2-CC3B-278F96083D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D167D003-3DB9-7B22-7840-D787C79C39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142EDFEC-5F8F-E460-C232-B22CD6320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BF3A-C167-4924-A84C-814CA1F2B0C6}" type="datetimeFigureOut">
              <a:rPr lang="nl-BE" smtClean="0"/>
              <a:t>6/11/2023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00AA0333-5F3D-6D80-CB8E-2938A9606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A556640F-78DA-71ED-91C6-76DD80903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5540-C326-4B17-BDF1-17435B3FC4C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68038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xmlns="" id="{45F65A25-3BD2-B9C0-ECE6-BBEFF7229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1D47A873-CB7A-C921-5C54-2C42D5C37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D92F9C9A-4A9D-14DC-813F-9C6132180D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CBF3A-C167-4924-A84C-814CA1F2B0C6}" type="datetimeFigureOut">
              <a:rPr lang="nl-BE" smtClean="0"/>
              <a:t>6/11/2023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E940F268-28B1-01BE-F7B4-35310D0D7B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9B1D532C-CEA4-2827-C2FA-D059B3D902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25540-C326-4B17-BDF1-17435B3FC4C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63697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A6ADD94-CC11-2530-9E1D-307CEDCC4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nl-BE" b="1" dirty="0"/>
              <a:t>Oude site ‘waarnemingen.be’ verdwenen !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xmlns="" id="{9E61FF21-8C90-9006-E2E8-8AC8717C68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3139" y="1079376"/>
            <a:ext cx="4225721" cy="4225721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xmlns="" id="{1AC71985-A73B-4903-8E08-CCBFDF00E82D}"/>
              </a:ext>
            </a:extLst>
          </p:cNvPr>
          <p:cNvSpPr txBox="1"/>
          <p:nvPr/>
        </p:nvSpPr>
        <p:spPr>
          <a:xfrm>
            <a:off x="0" y="5778624"/>
            <a:ext cx="12192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3500" b="1" dirty="0">
                <a:solidFill>
                  <a:srgbClr val="FF0000"/>
                </a:solidFill>
              </a:rPr>
              <a:t>Hoe haal ik mijn tuindata (export </a:t>
            </a:r>
            <a:r>
              <a:rPr lang="nl-BE" sz="3500" b="1" dirty="0" err="1">
                <a:solidFill>
                  <a:srgbClr val="FF0000"/>
                </a:solidFill>
              </a:rPr>
              <a:t>excel</a:t>
            </a:r>
            <a:r>
              <a:rPr lang="nl-BE" sz="3500" b="1" dirty="0">
                <a:solidFill>
                  <a:srgbClr val="FF0000"/>
                </a:solidFill>
              </a:rPr>
              <a:t>) nu uit dit systeem ?</a:t>
            </a:r>
          </a:p>
        </p:txBody>
      </p:sp>
    </p:spTree>
    <p:extLst>
      <p:ext uri="{BB962C8B-B14F-4D97-AF65-F5344CB8AC3E}">
        <p14:creationId xmlns:p14="http://schemas.microsoft.com/office/powerpoint/2010/main" val="1229266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xmlns="" id="{9F67B8FB-8821-42F9-AFB6-FBB690721B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860" y="1062784"/>
            <a:ext cx="11239500" cy="1524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xmlns="" id="{FC094629-CA1B-2E18-4664-838A21AD6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nl-BE" b="1" dirty="0"/>
              <a:t>Nieuwe site </a:t>
            </a:r>
            <a:r>
              <a:rPr lang="nl-BE" dirty="0"/>
              <a:t>waarnemingen.be</a:t>
            </a: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xmlns="" id="{6EC5B322-78FC-F54A-CCAE-8A5E4CF85A2B}"/>
              </a:ext>
            </a:extLst>
          </p:cNvPr>
          <p:cNvSpPr/>
          <p:nvPr/>
        </p:nvSpPr>
        <p:spPr>
          <a:xfrm>
            <a:off x="9559028" y="1464728"/>
            <a:ext cx="2059619" cy="43500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xmlns="" id="{AD598F1B-6B4F-4438-A2BB-8C4A394B2F4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BE" b="1"/>
              <a:t>Nieuwe site </a:t>
            </a:r>
            <a:r>
              <a:rPr lang="nl-BE"/>
              <a:t>waarnemingen.be</a:t>
            </a:r>
            <a:endParaRPr lang="nl-BE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xmlns="" id="{F4D44381-8D8E-40E9-9B6A-755E882AC0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6610" y="1163450"/>
            <a:ext cx="3515557" cy="552901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5" name="Rechthoek 14">
            <a:extLst>
              <a:ext uri="{FF2B5EF4-FFF2-40B4-BE49-F238E27FC236}">
                <a16:creationId xmlns:a16="http://schemas.microsoft.com/office/drawing/2014/main" xmlns="" id="{3A733423-9CED-426B-A484-D16460ADC456}"/>
              </a:ext>
            </a:extLst>
          </p:cNvPr>
          <p:cNvSpPr/>
          <p:nvPr/>
        </p:nvSpPr>
        <p:spPr>
          <a:xfrm>
            <a:off x="6704578" y="3641838"/>
            <a:ext cx="2059619" cy="43500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01884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C094629-CA1B-2E18-4664-838A21AD6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nl-BE" b="1" dirty="0"/>
              <a:t>Nieuwe site </a:t>
            </a:r>
            <a:r>
              <a:rPr lang="nl-BE" dirty="0"/>
              <a:t>waarnemingen.be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xmlns="" id="{AD598F1B-6B4F-4438-A2BB-8C4A394B2F4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BE" b="1"/>
              <a:t>Nieuwe site </a:t>
            </a:r>
            <a:r>
              <a:rPr lang="nl-BE"/>
              <a:t>waarnemingen.be</a:t>
            </a:r>
            <a:endParaRPr lang="nl-BE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xmlns="" id="{568E2310-9243-4AC8-9385-1538EF0E63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581" y="2150778"/>
            <a:ext cx="11260838" cy="132556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6" name="Rechthoek 15">
            <a:extLst>
              <a:ext uri="{FF2B5EF4-FFF2-40B4-BE49-F238E27FC236}">
                <a16:creationId xmlns:a16="http://schemas.microsoft.com/office/drawing/2014/main" xmlns="" id="{E06A3109-6EED-41EF-9885-629D20DE69AE}"/>
              </a:ext>
            </a:extLst>
          </p:cNvPr>
          <p:cNvSpPr/>
          <p:nvPr/>
        </p:nvSpPr>
        <p:spPr>
          <a:xfrm>
            <a:off x="820216" y="2434075"/>
            <a:ext cx="1528845" cy="37138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66521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C094629-CA1B-2E18-4664-838A21AD6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nl-BE" b="1" dirty="0"/>
              <a:t>Nieuwe site </a:t>
            </a:r>
            <a:r>
              <a:rPr lang="nl-BE" dirty="0"/>
              <a:t>waarnemingen.be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xmlns="" id="{16531A71-010E-67CD-3334-D70DB55391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868" y="1217107"/>
            <a:ext cx="11198264" cy="552992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xmlns="" id="{6A95A053-5ED6-4F66-ADCC-CAF581843DBC}"/>
              </a:ext>
            </a:extLst>
          </p:cNvPr>
          <p:cNvSpPr/>
          <p:nvPr/>
        </p:nvSpPr>
        <p:spPr>
          <a:xfrm>
            <a:off x="1427189" y="1693901"/>
            <a:ext cx="1254710" cy="37138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55830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xmlns="" id="{8DB57C6A-23E3-4E9F-B25C-8F655B59E2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825" y="1547320"/>
            <a:ext cx="11182350" cy="390525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xmlns="" id="{FC094629-CA1B-2E18-4664-838A21AD6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nl-BE" b="1" dirty="0"/>
              <a:t>Nieuwe site </a:t>
            </a:r>
            <a:r>
              <a:rPr lang="nl-BE" dirty="0"/>
              <a:t>waarnemingen.be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xmlns="" id="{6A95A053-5ED6-4F66-ADCC-CAF581843DBC}"/>
              </a:ext>
            </a:extLst>
          </p:cNvPr>
          <p:cNvSpPr/>
          <p:nvPr/>
        </p:nvSpPr>
        <p:spPr>
          <a:xfrm>
            <a:off x="567967" y="3767066"/>
            <a:ext cx="2017577" cy="37138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xmlns="" id="{984AAE10-9977-4BCB-A61D-A7FE1A391DF4}"/>
              </a:ext>
            </a:extLst>
          </p:cNvPr>
          <p:cNvSpPr/>
          <p:nvPr/>
        </p:nvSpPr>
        <p:spPr>
          <a:xfrm>
            <a:off x="2714705" y="3761812"/>
            <a:ext cx="2017577" cy="37138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xmlns="" id="{3FEBC6DD-EFA0-468E-AB11-3B889F633DCB}"/>
              </a:ext>
            </a:extLst>
          </p:cNvPr>
          <p:cNvSpPr/>
          <p:nvPr/>
        </p:nvSpPr>
        <p:spPr>
          <a:xfrm>
            <a:off x="6280339" y="3761812"/>
            <a:ext cx="2138447" cy="37138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xmlns="" id="{9F609963-FE24-4A27-A8EB-12A85969A925}"/>
              </a:ext>
            </a:extLst>
          </p:cNvPr>
          <p:cNvSpPr/>
          <p:nvPr/>
        </p:nvSpPr>
        <p:spPr>
          <a:xfrm>
            <a:off x="4485698" y="4812846"/>
            <a:ext cx="2246178" cy="37138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8682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xmlns="" id="{8DB57C6A-23E3-4E9F-B25C-8F655B59E2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825" y="1547320"/>
            <a:ext cx="11182350" cy="390525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xmlns="" id="{FC094629-CA1B-2E18-4664-838A21AD6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nl-BE" b="1" dirty="0"/>
              <a:t>Nieuwe site </a:t>
            </a:r>
            <a:r>
              <a:rPr lang="nl-BE" dirty="0"/>
              <a:t>waarnemingen.be</a:t>
            </a: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xmlns="" id="{9F609963-FE24-4A27-A8EB-12A85969A925}"/>
              </a:ext>
            </a:extLst>
          </p:cNvPr>
          <p:cNvSpPr/>
          <p:nvPr/>
        </p:nvSpPr>
        <p:spPr>
          <a:xfrm>
            <a:off x="2569778" y="4071866"/>
            <a:ext cx="662153" cy="421305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17009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xmlns="" id="{69D82099-CB7E-4C8E-9CB9-628EFA0648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12" y="2000743"/>
            <a:ext cx="11306175" cy="454342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xmlns="" id="{FC094629-CA1B-2E18-4664-838A21AD6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nl-BE" b="1" dirty="0"/>
              <a:t>Nieuwe site </a:t>
            </a:r>
            <a:r>
              <a:rPr lang="nl-BE" dirty="0"/>
              <a:t>waarnemingen.be</a:t>
            </a: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xmlns="" id="{9F609963-FE24-4A27-A8EB-12A85969A925}"/>
              </a:ext>
            </a:extLst>
          </p:cNvPr>
          <p:cNvSpPr/>
          <p:nvPr/>
        </p:nvSpPr>
        <p:spPr>
          <a:xfrm>
            <a:off x="2073166" y="5932197"/>
            <a:ext cx="630620" cy="37138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30956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C094629-CA1B-2E18-4664-838A21AD6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nl-BE" b="1" dirty="0"/>
              <a:t>Nieuwe site </a:t>
            </a:r>
            <a:r>
              <a:rPr lang="nl-BE" dirty="0"/>
              <a:t>waarnemingen.be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xmlns="" id="{11FD54B0-ADC7-4579-BB62-328BEE665F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112" y="1483436"/>
            <a:ext cx="11153775" cy="2314575"/>
          </a:xfrm>
          <a:prstGeom prst="rect">
            <a:avLst/>
          </a:prstGeom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xmlns="" id="{71DE59C3-34F7-475C-AA20-01E4A455C771}"/>
              </a:ext>
            </a:extLst>
          </p:cNvPr>
          <p:cNvSpPr/>
          <p:nvPr/>
        </p:nvSpPr>
        <p:spPr>
          <a:xfrm>
            <a:off x="5084379" y="2994556"/>
            <a:ext cx="835573" cy="37138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xmlns="" id="{C0A7EFB4-3B5B-007C-7B03-8D2B92299124}"/>
              </a:ext>
            </a:extLst>
          </p:cNvPr>
          <p:cNvSpPr/>
          <p:nvPr/>
        </p:nvSpPr>
        <p:spPr>
          <a:xfrm>
            <a:off x="5804542" y="1952054"/>
            <a:ext cx="2185361" cy="573885"/>
          </a:xfrm>
          <a:prstGeom prst="ellipse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52663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48</Words>
  <Application>Microsoft Office PowerPoint</Application>
  <PresentationFormat>Breedbeeld</PresentationFormat>
  <Paragraphs>11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Oude site ‘waarnemingen.be’ verdwenen !</vt:lpstr>
      <vt:lpstr>Nieuwe site waarnemingen.be</vt:lpstr>
      <vt:lpstr>Nieuwe site waarnemingen.be</vt:lpstr>
      <vt:lpstr>Nieuwe site waarnemingen.be</vt:lpstr>
      <vt:lpstr>Nieuwe site waarnemingen.be</vt:lpstr>
      <vt:lpstr>Nieuwe site waarnemingen.be</vt:lpstr>
      <vt:lpstr>Nieuwe site waarnemingen.be</vt:lpstr>
      <vt:lpstr>Nieuwe site waarnemingen.be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Oude site ‘waarnemingen.be’ verdwenen !</dc:title>
  <dc:creator>jurgen couckuyt</dc:creator>
  <cp:lastModifiedBy>Gebruiker</cp:lastModifiedBy>
  <cp:revision>1</cp:revision>
  <dcterms:created xsi:type="dcterms:W3CDTF">2023-10-29T10:56:26Z</dcterms:created>
  <dcterms:modified xsi:type="dcterms:W3CDTF">2023-11-06T13:45:50Z</dcterms:modified>
</cp:coreProperties>
</file>